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4" r:id="rId2"/>
  </p:sldMasterIdLst>
  <p:notesMasterIdLst>
    <p:notesMasterId r:id="rId24"/>
  </p:notesMasterIdLst>
  <p:sldIdLst>
    <p:sldId id="347" r:id="rId3"/>
    <p:sldId id="312" r:id="rId4"/>
    <p:sldId id="257" r:id="rId5"/>
    <p:sldId id="348" r:id="rId6"/>
    <p:sldId id="349" r:id="rId7"/>
    <p:sldId id="352" r:id="rId8"/>
    <p:sldId id="265" r:id="rId9"/>
    <p:sldId id="261" r:id="rId10"/>
    <p:sldId id="354" r:id="rId11"/>
    <p:sldId id="332" r:id="rId12"/>
    <p:sldId id="355" r:id="rId13"/>
    <p:sldId id="365" r:id="rId14"/>
    <p:sldId id="366" r:id="rId15"/>
    <p:sldId id="363" r:id="rId16"/>
    <p:sldId id="356" r:id="rId17"/>
    <p:sldId id="362" r:id="rId18"/>
    <p:sldId id="342" r:id="rId19"/>
    <p:sldId id="361" r:id="rId20"/>
    <p:sldId id="364" r:id="rId21"/>
    <p:sldId id="260" r:id="rId22"/>
    <p:sldId id="278" r:id="rId23"/>
  </p:sldIdLst>
  <p:sldSz cx="9144000" cy="5143500" type="screen16x9"/>
  <p:notesSz cx="6858000" cy="9144000"/>
  <p:embeddedFontLst>
    <p:embeddedFont>
      <p:font typeface="Oswald" panose="020B0604020202020204" charset="0"/>
      <p:regular r:id="rId25"/>
      <p:bold r:id="rId26"/>
    </p:embeddedFont>
    <p:embeddedFont>
      <p:font typeface="Tino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281"/>
    <a:srgbClr val="DC6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7D5CAF-C5C0-430F-A390-3F806F24974C}">
  <a:tblStyle styleId="{DB7D5CAF-C5C0-430F-A390-3F806F2497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Dange" userId="0714f0416aca702f" providerId="LiveId" clId="{6D6E26AA-A809-4E02-ADDB-04A5A0002232}"/>
    <pc:docChg chg="undo redo custSel addSld modSld sldOrd">
      <pc:chgData name="Pranav Dange" userId="0714f0416aca702f" providerId="LiveId" clId="{6D6E26AA-A809-4E02-ADDB-04A5A0002232}" dt="2021-04-13T09:15:01.133" v="261" actId="20577"/>
      <pc:docMkLst>
        <pc:docMk/>
      </pc:docMkLst>
      <pc:sldChg chg="modSp mod">
        <pc:chgData name="Pranav Dange" userId="0714f0416aca702f" providerId="LiveId" clId="{6D6E26AA-A809-4E02-ADDB-04A5A0002232}" dt="2021-04-13T09:15:01.133" v="261" actId="20577"/>
        <pc:sldMkLst>
          <pc:docMk/>
          <pc:sldMk cId="0" sldId="257"/>
        </pc:sldMkLst>
        <pc:spChg chg="mod">
          <ac:chgData name="Pranav Dange" userId="0714f0416aca702f" providerId="LiveId" clId="{6D6E26AA-A809-4E02-ADDB-04A5A0002232}" dt="2021-04-13T07:40:54.246" v="256" actId="20577"/>
          <ac:spMkLst>
            <pc:docMk/>
            <pc:sldMk cId="0" sldId="257"/>
            <ac:spMk id="5" creationId="{B536C44A-429D-488E-8308-75156489ECC6}"/>
          </ac:spMkLst>
        </pc:spChg>
        <pc:spChg chg="mod">
          <ac:chgData name="Pranav Dange" userId="0714f0416aca702f" providerId="LiveId" clId="{6D6E26AA-A809-4E02-ADDB-04A5A0002232}" dt="2021-04-13T09:15:01.133" v="261" actId="20577"/>
          <ac:spMkLst>
            <pc:docMk/>
            <pc:sldMk cId="0" sldId="257"/>
            <ac:spMk id="13" creationId="{801F5951-A429-4E76-BD7E-7B82A1B06826}"/>
          </ac:spMkLst>
        </pc:spChg>
        <pc:spChg chg="mod">
          <ac:chgData name="Pranav Dange" userId="0714f0416aca702f" providerId="LiveId" clId="{6D6E26AA-A809-4E02-ADDB-04A5A0002232}" dt="2021-04-13T07:38:54.388" v="234" actId="1076"/>
          <ac:spMkLst>
            <pc:docMk/>
            <pc:sldMk cId="0" sldId="257"/>
            <ac:spMk id="74" creationId="{00000000-0000-0000-0000-000000000000}"/>
          </ac:spMkLst>
        </pc:spChg>
      </pc:sldChg>
      <pc:sldChg chg="modSp mod">
        <pc:chgData name="Pranav Dange" userId="0714f0416aca702f" providerId="LiveId" clId="{6D6E26AA-A809-4E02-ADDB-04A5A0002232}" dt="2021-04-13T07:36:49.304" v="232" actId="20577"/>
        <pc:sldMkLst>
          <pc:docMk/>
          <pc:sldMk cId="0" sldId="260"/>
        </pc:sldMkLst>
        <pc:spChg chg="mod">
          <ac:chgData name="Pranav Dange" userId="0714f0416aca702f" providerId="LiveId" clId="{6D6E26AA-A809-4E02-ADDB-04A5A0002232}" dt="2021-04-13T07:36:49.304" v="232" actId="20577"/>
          <ac:spMkLst>
            <pc:docMk/>
            <pc:sldMk cId="0" sldId="260"/>
            <ac:spMk id="98" creationId="{00000000-0000-0000-0000-000000000000}"/>
          </ac:spMkLst>
        </pc:spChg>
      </pc:sldChg>
      <pc:sldChg chg="modSp mod">
        <pc:chgData name="Pranav Dange" userId="0714f0416aca702f" providerId="LiveId" clId="{6D6E26AA-A809-4E02-ADDB-04A5A0002232}" dt="2021-04-13T07:22:56.093" v="231" actId="20577"/>
        <pc:sldMkLst>
          <pc:docMk/>
          <pc:sldMk cId="0" sldId="261"/>
        </pc:sldMkLst>
        <pc:spChg chg="mod">
          <ac:chgData name="Pranav Dange" userId="0714f0416aca702f" providerId="LiveId" clId="{6D6E26AA-A809-4E02-ADDB-04A5A0002232}" dt="2021-04-13T07:22:56.093" v="231" actId="20577"/>
          <ac:spMkLst>
            <pc:docMk/>
            <pc:sldMk cId="0" sldId="261"/>
            <ac:spMk id="104" creationId="{00000000-0000-0000-0000-000000000000}"/>
          </ac:spMkLst>
        </pc:spChg>
      </pc:sldChg>
      <pc:sldChg chg="add ord">
        <pc:chgData name="Pranav Dange" userId="0714f0416aca702f" providerId="LiveId" clId="{6D6E26AA-A809-4E02-ADDB-04A5A0002232}" dt="2021-04-12T13:13:54.207" v="168"/>
        <pc:sldMkLst>
          <pc:docMk/>
          <pc:sldMk cId="0" sldId="265"/>
        </pc:sldMkLst>
      </pc:sldChg>
      <pc:sldChg chg="modSp mod">
        <pc:chgData name="Pranav Dange" userId="0714f0416aca702f" providerId="LiveId" clId="{6D6E26AA-A809-4E02-ADDB-04A5A0002232}" dt="2021-04-12T14:22:57.469" v="184" actId="1076"/>
        <pc:sldMkLst>
          <pc:docMk/>
          <pc:sldMk cId="2111997620" sldId="332"/>
        </pc:sldMkLst>
        <pc:spChg chg="mod">
          <ac:chgData name="Pranav Dange" userId="0714f0416aca702f" providerId="LiveId" clId="{6D6E26AA-A809-4E02-ADDB-04A5A0002232}" dt="2021-04-12T14:22:57.469" v="184" actId="1076"/>
          <ac:spMkLst>
            <pc:docMk/>
            <pc:sldMk cId="2111997620" sldId="332"/>
            <ac:spMk id="3" creationId="{A301345F-EBCB-4DF8-B124-E5835CC287C0}"/>
          </ac:spMkLst>
        </pc:spChg>
      </pc:sldChg>
      <pc:sldChg chg="modSp mod">
        <pc:chgData name="Pranav Dange" userId="0714f0416aca702f" providerId="LiveId" clId="{6D6E26AA-A809-4E02-ADDB-04A5A0002232}" dt="2021-04-12T15:00:25.735" v="185" actId="1076"/>
        <pc:sldMkLst>
          <pc:docMk/>
          <pc:sldMk cId="1891802542" sldId="342"/>
        </pc:sldMkLst>
        <pc:spChg chg="mod">
          <ac:chgData name="Pranav Dange" userId="0714f0416aca702f" providerId="LiveId" clId="{6D6E26AA-A809-4E02-ADDB-04A5A0002232}" dt="2021-04-12T13:25:45.676" v="181" actId="1076"/>
          <ac:spMkLst>
            <pc:docMk/>
            <pc:sldMk cId="1891802542" sldId="342"/>
            <ac:spMk id="138" creationId="{EEB58CBD-4473-4574-81DE-4FD1A4834E64}"/>
          </ac:spMkLst>
        </pc:spChg>
        <pc:spChg chg="mod">
          <ac:chgData name="Pranav Dange" userId="0714f0416aca702f" providerId="LiveId" clId="{6D6E26AA-A809-4E02-ADDB-04A5A0002232}" dt="2021-04-12T15:00:25.735" v="185" actId="1076"/>
          <ac:spMkLst>
            <pc:docMk/>
            <pc:sldMk cId="1891802542" sldId="342"/>
            <ac:spMk id="145" creationId="{A03AA2BC-49B1-466E-A167-64AEAF6946A3}"/>
          </ac:spMkLst>
        </pc:spChg>
      </pc:sldChg>
      <pc:sldChg chg="modSp mod">
        <pc:chgData name="Pranav Dange" userId="0714f0416aca702f" providerId="LiveId" clId="{6D6E26AA-A809-4E02-ADDB-04A5A0002232}" dt="2021-04-12T13:12:46.898" v="165" actId="14100"/>
        <pc:sldMkLst>
          <pc:docMk/>
          <pc:sldMk cId="3107741856" sldId="349"/>
        </pc:sldMkLst>
        <pc:spChg chg="mod">
          <ac:chgData name="Pranav Dange" userId="0714f0416aca702f" providerId="LiveId" clId="{6D6E26AA-A809-4E02-ADDB-04A5A0002232}" dt="2021-04-12T13:12:46.898" v="165" actId="14100"/>
          <ac:spMkLst>
            <pc:docMk/>
            <pc:sldMk cId="3107741856" sldId="349"/>
            <ac:spMk id="4" creationId="{EB1314D8-F322-4AD0-BB78-F97B328FEC2C}"/>
          </ac:spMkLst>
        </pc:spChg>
      </pc:sldChg>
      <pc:sldChg chg="modSp mod">
        <pc:chgData name="Pranav Dange" userId="0714f0416aca702f" providerId="LiveId" clId="{6D6E26AA-A809-4E02-ADDB-04A5A0002232}" dt="2021-04-12T13:16:53.197" v="175"/>
        <pc:sldMkLst>
          <pc:docMk/>
          <pc:sldMk cId="3062625098" sldId="356"/>
        </pc:sldMkLst>
        <pc:spChg chg="mod">
          <ac:chgData name="Pranav Dange" userId="0714f0416aca702f" providerId="LiveId" clId="{6D6E26AA-A809-4E02-ADDB-04A5A0002232}" dt="2021-04-12T13:16:53.197" v="175"/>
          <ac:spMkLst>
            <pc:docMk/>
            <pc:sldMk cId="3062625098" sldId="356"/>
            <ac:spMk id="105" creationId="{00000000-0000-0000-0000-000000000000}"/>
          </ac:spMkLst>
        </pc:spChg>
      </pc:sldChg>
      <pc:sldChg chg="delSp modSp add mod ord">
        <pc:chgData name="Pranav Dange" userId="0714f0416aca702f" providerId="LiveId" clId="{6D6E26AA-A809-4E02-ADDB-04A5A0002232}" dt="2021-04-12T13:18:16.444" v="179" actId="20577"/>
        <pc:sldMkLst>
          <pc:docMk/>
          <pc:sldMk cId="2392004112" sldId="364"/>
        </pc:sldMkLst>
        <pc:spChg chg="del mod">
          <ac:chgData name="Pranav Dange" userId="0714f0416aca702f" providerId="LiveId" clId="{6D6E26AA-A809-4E02-ADDB-04A5A0002232}" dt="2021-04-12T11:10:28.585" v="5" actId="478"/>
          <ac:spMkLst>
            <pc:docMk/>
            <pc:sldMk cId="2392004112" sldId="364"/>
            <ac:spMk id="5" creationId="{B536C44A-429D-488E-8308-75156489ECC6}"/>
          </ac:spMkLst>
        </pc:spChg>
        <pc:spChg chg="mod">
          <ac:chgData name="Pranav Dange" userId="0714f0416aca702f" providerId="LiveId" clId="{6D6E26AA-A809-4E02-ADDB-04A5A0002232}" dt="2021-04-12T13:18:16.444" v="179" actId="20577"/>
          <ac:spMkLst>
            <pc:docMk/>
            <pc:sldMk cId="2392004112" sldId="364"/>
            <ac:spMk id="13" creationId="{801F5951-A429-4E76-BD7E-7B82A1B06826}"/>
          </ac:spMkLst>
        </pc:spChg>
        <pc:spChg chg="mod">
          <ac:chgData name="Pranav Dange" userId="0714f0416aca702f" providerId="LiveId" clId="{6D6E26AA-A809-4E02-ADDB-04A5A0002232}" dt="2021-04-12T11:12:41.450" v="125" actId="20577"/>
          <ac:spMkLst>
            <pc:docMk/>
            <pc:sldMk cId="2392004112" sldId="364"/>
            <ac:spMk id="74" creationId="{00000000-0000-0000-0000-000000000000}"/>
          </ac:spMkLst>
        </pc:spChg>
      </pc:sldChg>
      <pc:sldChg chg="addSp modSp new mod">
        <pc:chgData name="Pranav Dange" userId="0714f0416aca702f" providerId="LiveId" clId="{6D6E26AA-A809-4E02-ADDB-04A5A0002232}" dt="2021-04-13T06:18:25.937" v="212" actId="1076"/>
        <pc:sldMkLst>
          <pc:docMk/>
          <pc:sldMk cId="724430543" sldId="365"/>
        </pc:sldMkLst>
        <pc:spChg chg="mod">
          <ac:chgData name="Pranav Dange" userId="0714f0416aca702f" providerId="LiveId" clId="{6D6E26AA-A809-4E02-ADDB-04A5A0002232}" dt="2021-04-13T06:18:25.937" v="212" actId="1076"/>
          <ac:spMkLst>
            <pc:docMk/>
            <pc:sldMk cId="724430543" sldId="365"/>
            <ac:spMk id="2" creationId="{B2425EFE-A775-41CE-9D9E-2F88BA2A7D0F}"/>
          </ac:spMkLst>
        </pc:spChg>
        <pc:picChg chg="add mod">
          <ac:chgData name="Pranav Dange" userId="0714f0416aca702f" providerId="LiveId" clId="{6D6E26AA-A809-4E02-ADDB-04A5A0002232}" dt="2021-04-13T06:18:19.281" v="211" actId="14100"/>
          <ac:picMkLst>
            <pc:docMk/>
            <pc:sldMk cId="724430543" sldId="365"/>
            <ac:picMk id="5" creationId="{36962026-FE6B-45C4-B18C-ACFFF04A9E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12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13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5070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2940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577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77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346752" y="236949"/>
            <a:ext cx="2334803" cy="46696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11984" y="415174"/>
            <a:ext cx="2004340" cy="18040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141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0678"/>
            <a:ext cx="8700528" cy="855668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6382088" y="1761660"/>
            <a:ext cx="2762859" cy="33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73597" y="2051562"/>
            <a:ext cx="1254388" cy="1959833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32192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716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3462" y="-7600"/>
            <a:ext cx="9147462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963" y="1305600"/>
            <a:ext cx="1519244" cy="263335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330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063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50542" y="2004644"/>
            <a:ext cx="6693458" cy="219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798844" y="461597"/>
            <a:ext cx="7546313" cy="4220308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8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61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" y="0"/>
            <a:ext cx="9144002" cy="266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3825635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6360319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875" y="246573"/>
            <a:ext cx="7527851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3839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0" y="0"/>
            <a:ext cx="7652441" cy="51435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321587" y="2745"/>
            <a:ext cx="2700000" cy="275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8189" y="2902500"/>
            <a:ext cx="2700000" cy="224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31587" y="2902500"/>
            <a:ext cx="1890000" cy="143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98189" y="1300041"/>
            <a:ext cx="1890000" cy="1456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7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4794123" y="961481"/>
            <a:ext cx="3569657" cy="3569657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3032" y="1024738"/>
            <a:ext cx="1366807" cy="1940157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8738" y="699262"/>
            <a:ext cx="2039704" cy="1608134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84010" y="3016689"/>
            <a:ext cx="1970104" cy="1177617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94122" y="2359190"/>
            <a:ext cx="1646502" cy="1835117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937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1" y="1420985"/>
            <a:ext cx="9143999" cy="2301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4459" y="378641"/>
            <a:ext cx="4831457" cy="4469655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1752984" y="2561910"/>
            <a:ext cx="34759" cy="34759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4035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95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11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06678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8228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52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52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321587" y="2745"/>
            <a:ext cx="2700000" cy="275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8189" y="2902500"/>
            <a:ext cx="2700000" cy="224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31587" y="2902500"/>
            <a:ext cx="1890000" cy="143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98189" y="1300041"/>
            <a:ext cx="1890000" cy="1456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9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7" r:id="rId5"/>
    <p:sldLayoutId id="2147483659" r:id="rId6"/>
    <p:sldLayoutId id="2147483661" r:id="rId7"/>
    <p:sldLayoutId id="2147483662" r:id="rId8"/>
    <p:sldLayoutId id="214748366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07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5552208" y="148064"/>
            <a:ext cx="3420088" cy="18004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US" sz="4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COMING TO LIFE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5743924" y="3758505"/>
            <a:ext cx="36108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Presented by -</a:t>
            </a:r>
          </a:p>
          <a:p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Pranav Bansod                   Rishabh Pattewar</a:t>
            </a:r>
          </a:p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Hrithika Charukula            Pranav Dange</a:t>
            </a:r>
          </a:p>
          <a:p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1D8D9BA-FF74-4D0B-8EA1-326AB1553EF9}"/>
              </a:ext>
            </a:extLst>
          </p:cNvPr>
          <p:cNvSpPr/>
          <p:nvPr/>
        </p:nvSpPr>
        <p:spPr>
          <a:xfrm>
            <a:off x="3131587" y="4254623"/>
            <a:ext cx="1890000" cy="88613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CC133C-86D2-4F15-98ED-0B500EDC9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" y="1304262"/>
            <a:ext cx="4815513" cy="23493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680973-FCC0-4E6A-A69A-5E7727C3FD06}"/>
              </a:ext>
            </a:extLst>
          </p:cNvPr>
          <p:cNvSpPr/>
          <p:nvPr/>
        </p:nvSpPr>
        <p:spPr>
          <a:xfrm>
            <a:off x="233029" y="0"/>
            <a:ext cx="1890000" cy="88613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3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9977C34-2105-44F1-BD61-13F7DBC554F2}"/>
              </a:ext>
            </a:extLst>
          </p:cNvPr>
          <p:cNvSpPr/>
          <p:nvPr/>
        </p:nvSpPr>
        <p:spPr>
          <a:xfrm>
            <a:off x="7152163" y="-3756"/>
            <a:ext cx="474921" cy="51377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A301345F-EBCB-4DF8-B124-E5835CC287C0}"/>
              </a:ext>
            </a:extLst>
          </p:cNvPr>
          <p:cNvSpPr/>
          <p:nvPr/>
        </p:nvSpPr>
        <p:spPr>
          <a:xfrm>
            <a:off x="6638246" y="507508"/>
            <a:ext cx="1467293" cy="63761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6653E6F-7A45-48FC-A16A-C7748C77FC78}"/>
              </a:ext>
            </a:extLst>
          </p:cNvPr>
          <p:cNvSpPr/>
          <p:nvPr/>
        </p:nvSpPr>
        <p:spPr>
          <a:xfrm>
            <a:off x="7152159" y="1233055"/>
            <a:ext cx="474921" cy="5137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8D9647E4-6EDF-404A-A437-B3A1CB572FC5}"/>
              </a:ext>
            </a:extLst>
          </p:cNvPr>
          <p:cNvSpPr/>
          <p:nvPr/>
        </p:nvSpPr>
        <p:spPr>
          <a:xfrm>
            <a:off x="6202317" y="1811507"/>
            <a:ext cx="2374603" cy="737191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Image Fetching &amp; Deepfake Generation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3062691-5B36-44C8-B194-174FABA34DBD}"/>
              </a:ext>
            </a:extLst>
          </p:cNvPr>
          <p:cNvSpPr/>
          <p:nvPr/>
        </p:nvSpPr>
        <p:spPr>
          <a:xfrm>
            <a:off x="7134434" y="2580892"/>
            <a:ext cx="474921" cy="53495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AE66629-71CD-45F9-96F4-8AC2882F8CA8}"/>
              </a:ext>
            </a:extLst>
          </p:cNvPr>
          <p:cNvSpPr/>
          <p:nvPr/>
        </p:nvSpPr>
        <p:spPr>
          <a:xfrm>
            <a:off x="6184592" y="3137345"/>
            <a:ext cx="2374603" cy="737191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Text Summarization &amp; Text-to-Speech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D85A60D-1C0C-4B01-93B6-1B8E703C9A5C}"/>
              </a:ext>
            </a:extLst>
          </p:cNvPr>
          <p:cNvSpPr/>
          <p:nvPr/>
        </p:nvSpPr>
        <p:spPr>
          <a:xfrm>
            <a:off x="7152157" y="3910445"/>
            <a:ext cx="474921" cy="53495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D6482455-9C91-4111-BECD-DC2C91475EE0}"/>
              </a:ext>
            </a:extLst>
          </p:cNvPr>
          <p:cNvSpPr/>
          <p:nvPr/>
        </p:nvSpPr>
        <p:spPr>
          <a:xfrm>
            <a:off x="6638246" y="4503146"/>
            <a:ext cx="1467293" cy="63761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D83BE-09A6-4E9F-89F3-F3F3639F7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AC35666B-0391-4560-8CA3-1DC35D3B4D5D}"/>
              </a:ext>
            </a:extLst>
          </p:cNvPr>
          <p:cNvSpPr/>
          <p:nvPr/>
        </p:nvSpPr>
        <p:spPr>
          <a:xfrm>
            <a:off x="1453116" y="673395"/>
            <a:ext cx="3522921" cy="1898355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9B4730E-1C5F-462A-8F0D-4BDEE598BF1E}"/>
              </a:ext>
            </a:extLst>
          </p:cNvPr>
          <p:cNvSpPr/>
          <p:nvPr/>
        </p:nvSpPr>
        <p:spPr>
          <a:xfrm>
            <a:off x="4976037" y="2593671"/>
            <a:ext cx="3522921" cy="1898355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085329E-C30F-43B7-8CF4-C7EE42FB07B4}"/>
              </a:ext>
            </a:extLst>
          </p:cNvPr>
          <p:cNvSpPr/>
          <p:nvPr/>
        </p:nvSpPr>
        <p:spPr>
          <a:xfrm>
            <a:off x="1644502" y="1481470"/>
            <a:ext cx="1190847" cy="269358"/>
          </a:xfrm>
          <a:prstGeom prst="flowChartProcess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6B1526-2ED9-4E5E-86E0-A6D57575CE86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3214577" y="673395"/>
            <a:ext cx="0" cy="18983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AB82B1-396E-442E-9838-9EFC91F3D853}"/>
              </a:ext>
            </a:extLst>
          </p:cNvPr>
          <p:cNvSpPr txBox="1"/>
          <p:nvPr/>
        </p:nvSpPr>
        <p:spPr>
          <a:xfrm>
            <a:off x="1750848" y="12407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Search Box</a:t>
            </a:r>
            <a:endParaRPr lang="en-IN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2ED50-BCC3-4CF1-93E1-A7DA2C8C31CA}"/>
              </a:ext>
            </a:extLst>
          </p:cNvPr>
          <p:cNvSpPr txBox="1"/>
          <p:nvPr/>
        </p:nvSpPr>
        <p:spPr>
          <a:xfrm>
            <a:off x="3235956" y="673395"/>
            <a:ext cx="17400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Categories 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Class 5</a:t>
            </a:r>
            <a:r>
              <a:rPr lang="en-US" sz="1100" baseline="30000" dirty="0"/>
              <a:t>th</a:t>
            </a:r>
            <a:r>
              <a:rPr lang="en-US" sz="1100" dirty="0"/>
              <a:t> History NCERT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Class 6</a:t>
            </a:r>
            <a:r>
              <a:rPr lang="en-US" sz="1100" baseline="30000" dirty="0"/>
              <a:t>th</a:t>
            </a:r>
            <a:r>
              <a:rPr lang="en-US" sz="1100" dirty="0"/>
              <a:t> History NCERT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Class 7</a:t>
            </a:r>
            <a:r>
              <a:rPr lang="en-US" sz="1100" baseline="30000" dirty="0"/>
              <a:t>th</a:t>
            </a:r>
            <a:r>
              <a:rPr lang="en-US" sz="1100" dirty="0"/>
              <a:t> History NCERT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Class 8</a:t>
            </a:r>
            <a:r>
              <a:rPr lang="en-US" sz="1100" baseline="30000" dirty="0"/>
              <a:t>th</a:t>
            </a:r>
            <a:r>
              <a:rPr lang="en-US" sz="1100" dirty="0"/>
              <a:t> History NCERT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181A5-E591-4B6B-87C7-4FF4FDD7372A}"/>
              </a:ext>
            </a:extLst>
          </p:cNvPr>
          <p:cNvSpPr txBox="1"/>
          <p:nvPr/>
        </p:nvSpPr>
        <p:spPr>
          <a:xfrm>
            <a:off x="1567607" y="1854325"/>
            <a:ext cx="148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Example: Mahatma Gandhi</a:t>
            </a:r>
            <a:endParaRPr lang="en-IN" sz="1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834E98-F019-4524-BEF1-51CCBE98216B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6737498" y="2593671"/>
            <a:ext cx="0" cy="19712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Video camera">
            <a:extLst>
              <a:ext uri="{FF2B5EF4-FFF2-40B4-BE49-F238E27FC236}">
                <a16:creationId xmlns:a16="http://schemas.microsoft.com/office/drawing/2014/main" id="{7958AC8F-9A6F-457B-972C-CD75A2B15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824" y="2643428"/>
            <a:ext cx="615885" cy="6158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68F70F-00EC-4C2D-A033-969F6A72205A}"/>
              </a:ext>
            </a:extLst>
          </p:cNvPr>
          <p:cNvSpPr txBox="1"/>
          <p:nvPr/>
        </p:nvSpPr>
        <p:spPr>
          <a:xfrm>
            <a:off x="5162740" y="315518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Deepfake Video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6FD54-2B8C-46BD-82B2-84EF483A3411}"/>
              </a:ext>
            </a:extLst>
          </p:cNvPr>
          <p:cNvSpPr txBox="1"/>
          <p:nvPr/>
        </p:nvSpPr>
        <p:spPr>
          <a:xfrm>
            <a:off x="4871172" y="3602300"/>
            <a:ext cx="2048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Summarized Text About Mahatma Gandhi with voice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EA8E76-50F2-40C2-B309-30800820E29A}"/>
              </a:ext>
            </a:extLst>
          </p:cNvPr>
          <p:cNvSpPr txBox="1"/>
          <p:nvPr/>
        </p:nvSpPr>
        <p:spPr>
          <a:xfrm>
            <a:off x="6773861" y="2794461"/>
            <a:ext cx="1703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Related Events of Mahatma Gandhi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Dandi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South African Struggle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Quit India Movement</a:t>
            </a:r>
            <a:endParaRPr lang="en-IN" sz="12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E1B8627-E11A-4DE9-9F85-FA5C46E3D670}"/>
              </a:ext>
            </a:extLst>
          </p:cNvPr>
          <p:cNvSpPr/>
          <p:nvPr/>
        </p:nvSpPr>
        <p:spPr>
          <a:xfrm>
            <a:off x="6621795" y="1854325"/>
            <a:ext cx="297914" cy="666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ECA74-681A-4E2E-9D3F-58B4FC0831CC}"/>
              </a:ext>
            </a:extLst>
          </p:cNvPr>
          <p:cNvSpPr txBox="1"/>
          <p:nvPr/>
        </p:nvSpPr>
        <p:spPr>
          <a:xfrm>
            <a:off x="6175076" y="1219860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swald" panose="020B0604020202020204" charset="0"/>
              </a:rPr>
              <a:t>Output</a:t>
            </a:r>
            <a:endParaRPr lang="en-IN" sz="2800" b="1" dirty="0">
              <a:latin typeface="Oswald" panose="020B0604020202020204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3DB5DBF-A587-46D9-81B8-4B4E93FEE9E6}"/>
              </a:ext>
            </a:extLst>
          </p:cNvPr>
          <p:cNvSpPr/>
          <p:nvPr/>
        </p:nvSpPr>
        <p:spPr>
          <a:xfrm rot="10800000">
            <a:off x="3068818" y="2673943"/>
            <a:ext cx="297914" cy="666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0B0C00-3757-47CD-AF33-6A9759030E2D}"/>
              </a:ext>
            </a:extLst>
          </p:cNvPr>
          <p:cNvSpPr txBox="1"/>
          <p:nvPr/>
        </p:nvSpPr>
        <p:spPr>
          <a:xfrm>
            <a:off x="2754093" y="3448412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swald" panose="020B0604020202020204" charset="0"/>
              </a:rPr>
              <a:t>Input</a:t>
            </a:r>
            <a:endParaRPr lang="en-IN" sz="2800" b="1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1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25EFE-A775-41CE-9D9E-2F88BA2A7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105" y="3766275"/>
            <a:ext cx="6562500" cy="393600"/>
          </a:xfrm>
        </p:spPr>
        <p:txBody>
          <a:bodyPr/>
          <a:lstStyle/>
          <a:p>
            <a:r>
              <a:rPr lang="en-US" dirty="0"/>
              <a:t>Sample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77C3D-8875-48D4-B881-A7E3B6C43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8ED0F-6F49-4C1F-AD20-00D8D84F7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66" r="7611" b="480"/>
          <a:stretch/>
        </p:blipFill>
        <p:spPr>
          <a:xfrm>
            <a:off x="1359196" y="1226507"/>
            <a:ext cx="7088854" cy="253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E650A-ED34-4D04-A1F9-EC52310C6B24}"/>
              </a:ext>
            </a:extLst>
          </p:cNvPr>
          <p:cNvSpPr txBox="1"/>
          <p:nvPr/>
        </p:nvSpPr>
        <p:spPr>
          <a:xfrm>
            <a:off x="3990754" y="740467"/>
            <a:ext cx="207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CNN-Daily Mail Dataset</a:t>
            </a:r>
          </a:p>
        </p:txBody>
      </p:sp>
    </p:spTree>
    <p:extLst>
      <p:ext uri="{BB962C8B-B14F-4D97-AF65-F5344CB8AC3E}">
        <p14:creationId xmlns:p14="http://schemas.microsoft.com/office/powerpoint/2010/main" val="7244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9DEEA-B3AA-4485-B9AE-7783D78EFB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3BE15-C6BA-4818-A170-EDECE6E88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401"/>
          <a:stretch/>
        </p:blipFill>
        <p:spPr>
          <a:xfrm>
            <a:off x="1235587" y="621791"/>
            <a:ext cx="7212463" cy="38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1758002"/>
            <a:ext cx="3740598" cy="2159049"/>
            <a:chOff x="6928960" y="2344002"/>
            <a:chExt cx="4987464" cy="28787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39272" y="2344002"/>
              <a:ext cx="4777152" cy="17851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405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Benefits and Impact </a:t>
              </a:r>
              <a:endParaRPr lang="ko-KR" alt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90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556175" y="614024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20B0604020202020204" charset="0"/>
              </a:rPr>
              <a:t>Benefits and Social Impact</a:t>
            </a:r>
            <a:endParaRPr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1556175" y="1313924"/>
            <a:ext cx="6616800" cy="3178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US" sz="1800" dirty="0"/>
              <a:t>Developing Interest regarding the subject and personalities.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r>
              <a:rPr lang="en-US" sz="1800" dirty="0"/>
              <a:t>Experimental Learning enhances knowledge and skills.</a:t>
            </a: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Till date, there is no real good use of technologies like Deepfake and justification of these technologies for learning purpose.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Allows the user to Comprehend more - it is always best to tag user experience and emotions with learning 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262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1758002"/>
            <a:ext cx="3881340" cy="2159049"/>
            <a:chOff x="6928960" y="2344002"/>
            <a:chExt cx="5175120" cy="28787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326928" y="2344002"/>
              <a:ext cx="4777152" cy="17851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4050" b="1" dirty="0">
                  <a:solidFill>
                    <a:schemeClr val="accent3"/>
                  </a:solidFill>
                  <a:latin typeface="+mj-lt"/>
                  <a:cs typeface="Times New Roman" panose="02020603050405020304" pitchFamily="18" charset="0"/>
                </a:rPr>
                <a:t>Project </a:t>
              </a:r>
              <a:r>
                <a:rPr lang="en-IN" altLang="ko-KR" sz="405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Timeline</a:t>
              </a:r>
              <a:endParaRPr lang="ko-KR" altLang="en-US" sz="405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81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6030146" y="1960820"/>
            <a:ext cx="4803114" cy="1278206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9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5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9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9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90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291037" y="2254736"/>
            <a:ext cx="1042277" cy="842665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085073" y="1979459"/>
            <a:ext cx="7546241" cy="19632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5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2657648" y="2901958"/>
            <a:ext cx="520061" cy="5200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2025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1510927" y="2538667"/>
            <a:ext cx="520061" cy="52006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2025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4951090" y="2901958"/>
            <a:ext cx="520061" cy="5200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2025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6097546" y="2549251"/>
            <a:ext cx="520061" cy="5200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ko-KR" altLang="en-US" sz="2025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2" name="Rounded Rectangle 5">
            <a:extLst>
              <a:ext uri="{FF2B5EF4-FFF2-40B4-BE49-F238E27FC236}">
                <a16:creationId xmlns:a16="http://schemas.microsoft.com/office/drawing/2014/main" id="{D97E1B44-B49D-405E-95C5-A37725F4C545}"/>
              </a:ext>
            </a:extLst>
          </p:cNvPr>
          <p:cNvSpPr/>
          <p:nvPr/>
        </p:nvSpPr>
        <p:spPr>
          <a:xfrm flipH="1">
            <a:off x="5094190" y="3040821"/>
            <a:ext cx="293762" cy="24233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6216518" y="2658848"/>
            <a:ext cx="282647" cy="27969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5" name="Donut 39">
            <a:extLst>
              <a:ext uri="{FF2B5EF4-FFF2-40B4-BE49-F238E27FC236}">
                <a16:creationId xmlns:a16="http://schemas.microsoft.com/office/drawing/2014/main" id="{DD09BE52-0808-4E49-8B9D-FD83EFC511C3}"/>
              </a:ext>
            </a:extLst>
          </p:cNvPr>
          <p:cNvSpPr/>
          <p:nvPr/>
        </p:nvSpPr>
        <p:spPr>
          <a:xfrm>
            <a:off x="1619408" y="2647148"/>
            <a:ext cx="303099" cy="303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3925207" y="2676641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7" name="Chord 15">
            <a:extLst>
              <a:ext uri="{FF2B5EF4-FFF2-40B4-BE49-F238E27FC236}">
                <a16:creationId xmlns:a16="http://schemas.microsoft.com/office/drawing/2014/main" id="{2B10FE4D-3BAF-420B-A89E-5967ADB268E1}"/>
              </a:ext>
            </a:extLst>
          </p:cNvPr>
          <p:cNvSpPr/>
          <p:nvPr/>
        </p:nvSpPr>
        <p:spPr>
          <a:xfrm>
            <a:off x="2836761" y="2999184"/>
            <a:ext cx="149344" cy="3256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284522" y="2171431"/>
            <a:ext cx="1104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US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Feb 25,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2320646" y="3528497"/>
            <a:ext cx="1181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Apr 24,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3502219" y="2187990"/>
            <a:ext cx="11939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April,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4647577" y="3507114"/>
            <a:ext cx="1146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May,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5794299" y="2221963"/>
            <a:ext cx="10758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US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June,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7085790" y="2784011"/>
            <a:ext cx="10710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altLang="ko-KR" sz="12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Jul, 2021</a:t>
            </a:r>
            <a:endParaRPr lang="ko-KR" altLang="en-US" sz="1200" b="1" kern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3CC16F6-2648-4181-8CAB-1BB1F3649E3F}"/>
              </a:ext>
            </a:extLst>
          </p:cNvPr>
          <p:cNvGrpSpPr/>
          <p:nvPr/>
        </p:nvGrpSpPr>
        <p:grpSpPr>
          <a:xfrm>
            <a:off x="2231451" y="3812957"/>
            <a:ext cx="1453703" cy="947295"/>
            <a:chOff x="1985513" y="4307149"/>
            <a:chExt cx="2536026" cy="1263061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B58CBD-4473-4574-81DE-4FD1A4834E64}"/>
                </a:ext>
              </a:extLst>
            </p:cNvPr>
            <p:cNvSpPr txBox="1"/>
            <p:nvPr/>
          </p:nvSpPr>
          <p:spPr>
            <a:xfrm>
              <a:off x="2174902" y="4708435"/>
              <a:ext cx="23466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Presenting a problem statement.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Presenting the gathered data.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A463E9-971E-4FD9-8048-9902F6E5202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Zero Day Presentation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0E6A521-D88B-4C25-99C7-9DB91CCE7A6F}"/>
              </a:ext>
            </a:extLst>
          </p:cNvPr>
          <p:cNvGrpSpPr/>
          <p:nvPr/>
        </p:nvGrpSpPr>
        <p:grpSpPr>
          <a:xfrm>
            <a:off x="955930" y="1131111"/>
            <a:ext cx="1796206" cy="1055772"/>
            <a:chOff x="1789464" y="4450289"/>
            <a:chExt cx="3133533" cy="140769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F4618F2-4883-423B-AE84-8CF62C57CB54}"/>
                </a:ext>
              </a:extLst>
            </p:cNvPr>
            <p:cNvSpPr txBox="1"/>
            <p:nvPr/>
          </p:nvSpPr>
          <p:spPr>
            <a:xfrm>
              <a:off x="2215316" y="4811544"/>
              <a:ext cx="2346637" cy="10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Selection of groups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Problem identification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Staring of data gathering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03AA2BC-49B1-466E-A167-64AEAF6946A3}"/>
                </a:ext>
              </a:extLst>
            </p:cNvPr>
            <p:cNvSpPr txBox="1"/>
            <p:nvPr/>
          </p:nvSpPr>
          <p:spPr>
            <a:xfrm>
              <a:off x="1789464" y="4450289"/>
              <a:ext cx="313353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US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Capstone Project Introduction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A6359F-5131-4A8A-9CA6-6147DD6F9540}"/>
              </a:ext>
            </a:extLst>
          </p:cNvPr>
          <p:cNvGrpSpPr/>
          <p:nvPr/>
        </p:nvGrpSpPr>
        <p:grpSpPr>
          <a:xfrm>
            <a:off x="4538558" y="3812959"/>
            <a:ext cx="1364759" cy="1113203"/>
            <a:chOff x="1985513" y="4307149"/>
            <a:chExt cx="2380861" cy="148427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84529F9-1047-4826-8B79-9416E4A16560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Presenting the work done until then.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Receiving feedbacks for further improvements.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5A2D58-DFEA-4468-8AB6-33217CB1C08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45</a:t>
              </a:r>
              <a:r>
                <a:rPr lang="en-IN" altLang="ko-KR" sz="900" b="1" kern="1200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</a:t>
              </a: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Day Presentation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E1F40F6-6F58-4137-BC2B-7B0D3EC72CCA}"/>
              </a:ext>
            </a:extLst>
          </p:cNvPr>
          <p:cNvGrpSpPr/>
          <p:nvPr/>
        </p:nvGrpSpPr>
        <p:grpSpPr>
          <a:xfrm>
            <a:off x="3217837" y="1101896"/>
            <a:ext cx="1554893" cy="1111126"/>
            <a:chOff x="1638428" y="4309919"/>
            <a:chExt cx="2712556" cy="1481501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5C191C3-10BB-43C7-BB71-6081C453520A}"/>
                </a:ext>
              </a:extLst>
            </p:cNvPr>
            <p:cNvSpPr txBox="1"/>
            <p:nvPr/>
          </p:nvSpPr>
          <p:spPr>
            <a:xfrm>
              <a:off x="2004346" y="4560314"/>
              <a:ext cx="234663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Reading up research papers.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Starting of building Deepfake and Text Summarization models.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D88F9D-CB73-474B-89D7-AD94E11DE3D0}"/>
                </a:ext>
              </a:extLst>
            </p:cNvPr>
            <p:cNvSpPr txBox="1"/>
            <p:nvPr/>
          </p:nvSpPr>
          <p:spPr>
            <a:xfrm>
              <a:off x="1638428" y="4309919"/>
              <a:ext cx="238086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Model Building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979540-F977-4FFD-BB36-D7DCF76C6D3D}"/>
              </a:ext>
            </a:extLst>
          </p:cNvPr>
          <p:cNvGrpSpPr/>
          <p:nvPr/>
        </p:nvGrpSpPr>
        <p:grpSpPr>
          <a:xfrm>
            <a:off x="6809972" y="3068432"/>
            <a:ext cx="1639350" cy="975360"/>
            <a:chOff x="1987235" y="4306273"/>
            <a:chExt cx="2859894" cy="130048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467797D-35B8-429F-AEBB-297597EAFB8A}"/>
                </a:ext>
              </a:extLst>
            </p:cNvPr>
            <p:cNvSpPr txBox="1"/>
            <p:nvPr/>
          </p:nvSpPr>
          <p:spPr>
            <a:xfrm>
              <a:off x="2004349" y="4560313"/>
              <a:ext cx="234663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Ready with the implementation of model.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Completion of project and grading.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D64E58-BB63-4D88-88D0-E95109F22BD8}"/>
                </a:ext>
              </a:extLst>
            </p:cNvPr>
            <p:cNvSpPr txBox="1"/>
            <p:nvPr/>
          </p:nvSpPr>
          <p:spPr>
            <a:xfrm>
              <a:off x="1987235" y="4306273"/>
              <a:ext cx="285989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Final Day Presentation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69F3C3-68B7-4075-BE2E-8B0358C66755}"/>
              </a:ext>
            </a:extLst>
          </p:cNvPr>
          <p:cNvGrpSpPr/>
          <p:nvPr/>
        </p:nvGrpSpPr>
        <p:grpSpPr>
          <a:xfrm>
            <a:off x="5541913" y="1119536"/>
            <a:ext cx="1810508" cy="1100865"/>
            <a:chOff x="1717904" y="4431104"/>
            <a:chExt cx="3158483" cy="146782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13B9285-80FB-4AF7-AADC-36E601DD3EDE}"/>
                </a:ext>
              </a:extLst>
            </p:cNvPr>
            <p:cNvSpPr txBox="1"/>
            <p:nvPr/>
          </p:nvSpPr>
          <p:spPr>
            <a:xfrm>
              <a:off x="2000901" y="4667817"/>
              <a:ext cx="2346637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Integration of Deepfake and Text Summarization models.</a:t>
              </a:r>
            </a:p>
            <a:p>
              <a:pPr marL="128588" indent="-128588" defTabSz="685800">
                <a:buClrTx/>
                <a:buFontTx/>
                <a:buChar char="-"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Starting to work on Deployment.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571EF2-6CC4-4A91-AB06-18ED808363D1}"/>
                </a:ext>
              </a:extLst>
            </p:cNvPr>
            <p:cNvSpPr txBox="1"/>
            <p:nvPr/>
          </p:nvSpPr>
          <p:spPr>
            <a:xfrm>
              <a:off x="1717904" y="4431104"/>
              <a:ext cx="315848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en-IN" altLang="ko-KR" sz="9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Completion of Model Building</a:t>
              </a:r>
              <a:endParaRPr lang="ko-KR" altLang="en-US" sz="900" b="1" kern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0B5B81A-11A9-4B29-86A1-0A3A21DF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485" y="2491366"/>
            <a:ext cx="692617" cy="6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1758002"/>
            <a:ext cx="3740598" cy="2159049"/>
            <a:chOff x="6928960" y="2344002"/>
            <a:chExt cx="4987464" cy="28787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39272" y="2344002"/>
              <a:ext cx="4777152" cy="17851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50" b="1" dirty="0">
                  <a:solidFill>
                    <a:schemeClr val="accent3"/>
                  </a:solidFill>
                  <a:latin typeface="+mj-lt"/>
                  <a:cs typeface="Times New Roman" panose="02020603050405020304" pitchFamily="18" charset="0"/>
                </a:rPr>
                <a:t>F</a:t>
              </a:r>
              <a:r>
                <a:rPr lang="en-IN" altLang="ko-KR" sz="4050" b="1" dirty="0">
                  <a:solidFill>
                    <a:schemeClr val="accent3"/>
                  </a:solidFill>
                  <a:latin typeface="+mj-lt"/>
                  <a:cs typeface="Times New Roman" panose="02020603050405020304" pitchFamily="18" charset="0"/>
                </a:rPr>
                <a:t>inal </a:t>
              </a:r>
              <a:r>
                <a:rPr lang="en-IN" altLang="ko-KR" sz="405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Comments</a:t>
              </a:r>
              <a:endParaRPr lang="ko-KR" altLang="en-US" sz="405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97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Comments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01F5951-A429-4E76-BD7E-7B82A1B06826}"/>
              </a:ext>
            </a:extLst>
          </p:cNvPr>
          <p:cNvSpPr txBox="1">
            <a:spLocks/>
          </p:cNvSpPr>
          <p:nvPr/>
        </p:nvSpPr>
        <p:spPr>
          <a:xfrm>
            <a:off x="1360199" y="1670761"/>
            <a:ext cx="6986359" cy="275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◈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◆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⬥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n-US" sz="1800" dirty="0"/>
              <a:t>The first aim is to make a generalized model which has the potential to search and apply Deepfake (using Transfer Learning) on any person whose image is available on the internet.</a:t>
            </a:r>
          </a:p>
          <a:p>
            <a:r>
              <a:rPr lang="en-US" sz="1800" dirty="0"/>
              <a:t>The summarized text of the individual we are looking for must be relevant, knowledgeable and concise. </a:t>
            </a:r>
          </a:p>
          <a:p>
            <a:r>
              <a:rPr lang="en-US" sz="1800" dirty="0"/>
              <a:t>The model should follow all the best practices of learning and must be Usable, Findable, Credible, Desirable, Accessible and Valuable.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0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3836489" y="3101344"/>
            <a:ext cx="1464477" cy="1463726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>
            <a:off x="1982880" y="2653675"/>
            <a:ext cx="1191365" cy="1015895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>
            <a:off x="3308056" y="1300355"/>
            <a:ext cx="1032204" cy="1234792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US" sz="1350" kern="1200">
                  <a:solidFill>
                    <a:prstClr val="black"/>
                  </a:solidFill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US" sz="1350" kern="1200">
                  <a:solidFill>
                    <a:prstClr val="black"/>
                  </a:solidFill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>
            <a:off x="4877068" y="1313164"/>
            <a:ext cx="1184377" cy="1226753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>
            <a:off x="5959998" y="2741606"/>
            <a:ext cx="1178776" cy="955665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4912763" y="3896737"/>
            <a:ext cx="887747" cy="780508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2840826" y="2167231"/>
            <a:ext cx="3456055" cy="1652788"/>
            <a:chOff x="3496316" y="2353600"/>
            <a:chExt cx="5206046" cy="2489686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rgbClr val="454545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rgbClr val="F8BA16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</p:grp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3886382" y="2508709"/>
            <a:ext cx="318961" cy="279546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ko-KR" altLang="en-US" sz="2026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1FC98A-7B2D-4369-BE0E-3DC2C283A0E0}"/>
              </a:ext>
            </a:extLst>
          </p:cNvPr>
          <p:cNvGrpSpPr/>
          <p:nvPr/>
        </p:nvGrpSpPr>
        <p:grpSpPr>
          <a:xfrm>
            <a:off x="6157400" y="1285755"/>
            <a:ext cx="2226514" cy="577082"/>
            <a:chOff x="3017859" y="4283314"/>
            <a:chExt cx="2579765" cy="76944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86448-D2FC-424C-B51A-6241BECE9AE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BSc in Math, Statistics and .Computer Science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669D6A-C0BA-4170-A95C-5ADED6B3A867}"/>
                </a:ext>
              </a:extLst>
            </p:cNvPr>
            <p:cNvSpPr txBox="1"/>
            <p:nvPr/>
          </p:nvSpPr>
          <p:spPr>
            <a:xfrm>
              <a:off x="3017859" y="4283314"/>
              <a:ext cx="255387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ko-KR" sz="1200" b="1" kern="1200" dirty="0">
                  <a:solidFill>
                    <a:prstClr val="black"/>
                  </a:solidFill>
                  <a:cs typeface="Arial" pitchFamily="34" charset="0"/>
                </a:rPr>
                <a:t>Hrithika Charukula</a:t>
              </a:r>
              <a:endParaRPr lang="ko-KR" altLang="en-US" sz="1200" b="1" kern="12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EA9586-67CE-417C-A1F7-9A71B0E26045}"/>
              </a:ext>
            </a:extLst>
          </p:cNvPr>
          <p:cNvGrpSpPr/>
          <p:nvPr/>
        </p:nvGrpSpPr>
        <p:grpSpPr>
          <a:xfrm>
            <a:off x="903781" y="1332845"/>
            <a:ext cx="2223065" cy="447316"/>
            <a:chOff x="3021855" y="4271669"/>
            <a:chExt cx="2575769" cy="59642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F91D073-E2F7-40C8-B1C2-22F8A94AD0FB}"/>
                </a:ext>
              </a:extLst>
            </p:cNvPr>
            <p:cNvSpPr txBox="1"/>
            <p:nvPr/>
          </p:nvSpPr>
          <p:spPr>
            <a:xfrm>
              <a:off x="3021855" y="4560314"/>
              <a:ext cx="2575769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buClrTx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B.TECH in Industrial Engineering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C42820-AD5C-4D83-A164-79FEC6437A00}"/>
                </a:ext>
              </a:extLst>
            </p:cNvPr>
            <p:cNvSpPr txBox="1"/>
            <p:nvPr/>
          </p:nvSpPr>
          <p:spPr>
            <a:xfrm>
              <a:off x="3036285" y="4271669"/>
              <a:ext cx="2553872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buClrTx/>
              </a:pPr>
              <a:r>
                <a:rPr lang="en-US" altLang="ko-KR" sz="1200" b="1" kern="1200" dirty="0">
                  <a:solidFill>
                    <a:prstClr val="black"/>
                  </a:solidFill>
                  <a:cs typeface="Arial" pitchFamily="34" charset="0"/>
                </a:rPr>
                <a:t>Pranav Dange</a:t>
              </a:r>
              <a:endParaRPr lang="ko-KR" altLang="en-US" sz="1200" b="1" kern="12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8E527C-EA0A-4287-B12D-E0988BEF2A26}"/>
              </a:ext>
            </a:extLst>
          </p:cNvPr>
          <p:cNvGrpSpPr/>
          <p:nvPr/>
        </p:nvGrpSpPr>
        <p:grpSpPr>
          <a:xfrm>
            <a:off x="6898661" y="3509395"/>
            <a:ext cx="2223065" cy="449368"/>
            <a:chOff x="3052625" y="4254735"/>
            <a:chExt cx="2575769" cy="59915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E3864B-80BE-45A4-9174-56554A9D2D70}"/>
                </a:ext>
              </a:extLst>
            </p:cNvPr>
            <p:cNvSpPr txBox="1"/>
            <p:nvPr/>
          </p:nvSpPr>
          <p:spPr>
            <a:xfrm>
              <a:off x="3052625" y="4546116"/>
              <a:ext cx="2575769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BBA in Marketing .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D07816-B54F-4C52-A420-B8A08E99C030}"/>
                </a:ext>
              </a:extLst>
            </p:cNvPr>
            <p:cNvSpPr txBox="1"/>
            <p:nvPr/>
          </p:nvSpPr>
          <p:spPr>
            <a:xfrm>
              <a:off x="3052625" y="4254735"/>
              <a:ext cx="2553872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ko-KR" sz="1200" b="1" kern="1200" dirty="0">
                  <a:solidFill>
                    <a:prstClr val="black"/>
                  </a:solidFill>
                  <a:cs typeface="Arial" pitchFamily="34" charset="0"/>
                </a:rPr>
                <a:t>Rishabh Pattewar</a:t>
              </a:r>
              <a:endParaRPr lang="ko-KR" altLang="en-US" sz="1200" b="1" kern="12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51DF4C9-B68B-47C2-8B16-BA1FA5C1E019}"/>
              </a:ext>
            </a:extLst>
          </p:cNvPr>
          <p:cNvGrpSpPr/>
          <p:nvPr/>
        </p:nvGrpSpPr>
        <p:grpSpPr>
          <a:xfrm>
            <a:off x="232117" y="3520179"/>
            <a:ext cx="2229152" cy="566295"/>
            <a:chOff x="3021855" y="4297696"/>
            <a:chExt cx="2582821" cy="75505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A4E9EA-111B-4E0E-A344-F9705CBDE1B9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buClrTx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B.E. in Computer Engineering  </a:t>
              </a:r>
            </a:p>
            <a:p>
              <a:pPr algn="r" defTabSz="685800">
                <a:buClrTx/>
              </a:pPr>
              <a:r>
                <a:rPr lang="en-US" altLang="ko-KR" sz="9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223765-ED79-4C8E-85AE-E6B1B9015922}"/>
                </a:ext>
              </a:extLst>
            </p:cNvPr>
            <p:cNvSpPr txBox="1"/>
            <p:nvPr/>
          </p:nvSpPr>
          <p:spPr>
            <a:xfrm>
              <a:off x="3050804" y="4297696"/>
              <a:ext cx="2553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buClrTx/>
              </a:pPr>
              <a:r>
                <a:rPr lang="en-US" altLang="ko-KR" sz="1200" b="1" kern="1200" dirty="0">
                  <a:solidFill>
                    <a:prstClr val="black"/>
                  </a:solidFill>
                  <a:cs typeface="Arial" pitchFamily="34" charset="0"/>
                </a:rPr>
                <a:t>Pranav Bansod</a:t>
              </a:r>
              <a:endParaRPr lang="ko-KR" altLang="en-US" sz="1200" b="1" kern="12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4194200" y="3963927"/>
            <a:ext cx="2489921" cy="905557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332764" y="3896737"/>
            <a:ext cx="887747" cy="780508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ko-KR" altLang="en-US" sz="2026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</a:pPr>
                <a:endParaRPr lang="ko-KR" altLang="en-US" sz="2026" kern="12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2C9E77-026C-4504-8C2C-48C07DD7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52645">
            <a:off x="3089878" y="3178800"/>
            <a:ext cx="397799" cy="33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D09B9-9C3E-4205-BD99-9B073D11A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6706">
            <a:off x="4981608" y="2535146"/>
            <a:ext cx="214903" cy="214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CF8612-7A72-4101-B6E3-43E31B57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22412">
            <a:off x="5779936" y="3117489"/>
            <a:ext cx="142193" cy="5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2319950" y="82801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We aim at creating a deep learning model which in the best interest targets on students/ anyone who aims to learn and develop curiosity by bringing person to life and making it into experience based – learning.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215166" y="1852708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THANKS!</a:t>
            </a:r>
            <a:endParaRPr sz="6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57800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6C44A-429D-488E-8308-75156489EC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4575" y="1670761"/>
            <a:ext cx="3398049" cy="3598800"/>
          </a:xfrm>
        </p:spPr>
        <p:txBody>
          <a:bodyPr/>
          <a:lstStyle/>
          <a:p>
            <a:r>
              <a:rPr lang="en-US" dirty="0"/>
              <a:t>Impacts and Benefits</a:t>
            </a:r>
          </a:p>
          <a:p>
            <a:r>
              <a:rPr lang="en-US" dirty="0"/>
              <a:t>Timeline of the Project</a:t>
            </a:r>
          </a:p>
          <a:p>
            <a:r>
              <a:rPr lang="en-US" dirty="0"/>
              <a:t>Final Comments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01F5951-A429-4E76-BD7E-7B82A1B06826}"/>
              </a:ext>
            </a:extLst>
          </p:cNvPr>
          <p:cNvSpPr txBox="1">
            <a:spLocks/>
          </p:cNvSpPr>
          <p:nvPr/>
        </p:nvSpPr>
        <p:spPr>
          <a:xfrm>
            <a:off x="1360199" y="1670761"/>
            <a:ext cx="3615837" cy="3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◈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◆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⬥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⬦"/>
              <a:defRPr sz="22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n-US" dirty="0"/>
              <a:t>Problem Statement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Sample Dataset</a:t>
            </a:r>
          </a:p>
          <a:p>
            <a:r>
              <a:rPr lang="en-US" dirty="0"/>
              <a:t>Work Flow of the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1758002"/>
            <a:ext cx="3740598" cy="2159049"/>
            <a:chOff x="6928960" y="2344002"/>
            <a:chExt cx="4987464" cy="28787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39272" y="2344002"/>
              <a:ext cx="4777152" cy="17851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405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  <a:r>
                <a:rPr lang="en-IN" altLang="ko-KR" sz="405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Statement</a:t>
              </a:r>
              <a:endParaRPr lang="ko-KR" alt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8BC62-4019-41F2-93AB-0E99F01D3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484A7-B95A-4F34-AA19-F346756EAC63}"/>
              </a:ext>
            </a:extLst>
          </p:cNvPr>
          <p:cNvSpPr txBox="1"/>
          <p:nvPr/>
        </p:nvSpPr>
        <p:spPr>
          <a:xfrm>
            <a:off x="1460205" y="673395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swald" panose="020B0604020202020204" charset="0"/>
              </a:rPr>
              <a:t>History is just so boring!!!</a:t>
            </a:r>
            <a:endParaRPr lang="en-IN" sz="2400" dirty="0">
              <a:latin typeface="Oswa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314D8-F322-4AD0-BB78-F97B328FEC2C}"/>
              </a:ext>
            </a:extLst>
          </p:cNvPr>
          <p:cNvSpPr txBox="1"/>
          <p:nvPr/>
        </p:nvSpPr>
        <p:spPr>
          <a:xfrm>
            <a:off x="1460205" y="1135060"/>
            <a:ext cx="69311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565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The most common result why Students hate history is because they find it boring.</a:t>
            </a:r>
          </a:p>
          <a:p>
            <a:pPr marL="84665"/>
            <a:endParaRPr lang="en-US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427565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No Interactive way of learning.</a:t>
            </a:r>
          </a:p>
          <a:p>
            <a:pPr marL="427565" indent="-342900">
              <a:buFont typeface="Wingdings" panose="05000000000000000000" pitchFamily="2" charset="2"/>
              <a:buChar char="Ø"/>
            </a:pPr>
            <a:endParaRPr lang="en-US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427565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Long and boring content in the textbooks.</a:t>
            </a:r>
          </a:p>
          <a:p>
            <a:pPr marL="427565" indent="-342900">
              <a:buFont typeface="Wingdings" panose="05000000000000000000" pitchFamily="2" charset="2"/>
              <a:buChar char="Ø"/>
            </a:pPr>
            <a:endParaRPr lang="en-US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427565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No way to build up curiosity in student for a specific person.</a:t>
            </a:r>
          </a:p>
          <a:p>
            <a:pPr marL="427565" indent="-342900">
              <a:buFont typeface="Wingdings" panose="05000000000000000000" pitchFamily="2" charset="2"/>
              <a:buChar char="Ø"/>
            </a:pPr>
            <a:endParaRPr lang="en-US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427565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Information on Internet is just superabundant.</a:t>
            </a:r>
          </a:p>
          <a:p>
            <a:pPr marL="427565" indent="-342900">
              <a:buFont typeface="Wingdings" panose="05000000000000000000" pitchFamily="2" charset="2"/>
              <a:buChar char="Ø"/>
            </a:pPr>
            <a:endParaRPr lang="en-US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84665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0415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65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65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65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65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4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2069624"/>
            <a:ext cx="3740598" cy="1847426"/>
            <a:chOff x="6928960" y="2759499"/>
            <a:chExt cx="4987464" cy="24632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39272" y="2759499"/>
              <a:ext cx="4777152" cy="954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405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</a:t>
              </a:r>
              <a:endParaRPr lang="ko-KR" alt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79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 complex idea can be conveyed with just a single image, namely making it possible to absorb large amounts of data quickly.</a:t>
            </a:r>
            <a:endParaRPr sz="1800"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797281"/>
                </a:solidFill>
                <a:effectLst/>
                <a:uLnTx/>
                <a:uFillTx/>
                <a:latin typeface="Tinos"/>
                <a:ea typeface="Tinos"/>
                <a:cs typeface="Tinos"/>
                <a:sym typeface="Tino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797281"/>
              </a:solidFill>
              <a:effectLst/>
              <a:uLnTx/>
              <a:uFillTx/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42" name="Google Shape;142;p23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20B0604020202020204" charset="0"/>
                <a:cs typeface="Times New Roman" panose="02020603050405020304" pitchFamily="18" charset="0"/>
              </a:rPr>
              <a:t>Integration of History and Technology </a:t>
            </a:r>
            <a:endParaRPr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1556175" y="1381825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It may be tough not always having the extra resources to take students back in time, but technology makes it easy.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Through “History - Coming to Life” we are offering a complete self learning yet interactive platform for anyone who wants to learn, understand and develop curiosity about any person on the earth.(Whose presence is on internet).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Using Data Science - Deep Learning and NLP we intent to make a person alive on your computer screen.</a:t>
            </a: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5262660" y="2069624"/>
            <a:ext cx="3740598" cy="1847426"/>
            <a:chOff x="6928960" y="2759499"/>
            <a:chExt cx="4987464" cy="24632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139272" y="2759499"/>
              <a:ext cx="4777152" cy="954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405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Work Flow </a:t>
              </a:r>
              <a:endParaRPr lang="ko-KR" alt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928960" y="4812365"/>
              <a:ext cx="477709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27672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630</Words>
  <Application>Microsoft Office PowerPoint</Application>
  <PresentationFormat>On-screen Show (16:9)</PresentationFormat>
  <Paragraphs>126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Tinos</vt:lpstr>
      <vt:lpstr>Wingdings</vt:lpstr>
      <vt:lpstr>Times New Roman</vt:lpstr>
      <vt:lpstr>Oswald</vt:lpstr>
      <vt:lpstr>Arial</vt:lpstr>
      <vt:lpstr>Quintus template</vt:lpstr>
      <vt:lpstr>Contents Slide Master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 PICTURE IS WORTH A THOUSAND WORDS</vt:lpstr>
      <vt:lpstr>Integration of History and Technology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and Social Impact</vt:lpstr>
      <vt:lpstr>PowerPoint Presentation</vt:lpstr>
      <vt:lpstr>PowerPoint Presentation</vt:lpstr>
      <vt:lpstr>PowerPoint Presentation</vt:lpstr>
      <vt:lpstr>Final Comments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Dange</dc:creator>
  <cp:lastModifiedBy>Pranav Bansod</cp:lastModifiedBy>
  <cp:revision>39</cp:revision>
  <dcterms:modified xsi:type="dcterms:W3CDTF">2021-04-24T09:26:51Z</dcterms:modified>
</cp:coreProperties>
</file>